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0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3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8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0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1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9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4A03-184A-2944-B078-A330FC671B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9F40-70C5-3A4F-86A6-D8C81474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3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21711" y="359895"/>
            <a:ext cx="2320908" cy="3156169"/>
            <a:chOff x="332687" y="764174"/>
            <a:chExt cx="4009291" cy="537937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687" y="764174"/>
              <a:ext cx="4009291" cy="537937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44290" y="3521068"/>
              <a:ext cx="3078990" cy="1327804"/>
            </a:xfrm>
            <a:prstGeom prst="rect">
              <a:avLst/>
            </a:prstGeom>
            <a:solidFill>
              <a:schemeClr val="bg1"/>
            </a:solidFill>
            <a:ln w="571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/>
                  </a:solidFill>
                </a:rPr>
                <a:t>Name:</a:t>
              </a:r>
            </a:p>
            <a:p>
              <a:pPr>
                <a:lnSpc>
                  <a:spcPct val="150000"/>
                </a:lnSpc>
              </a:pPr>
              <a:r>
                <a:rPr lang="en-US" sz="1200" dirty="0" smtClean="0">
                  <a:solidFill>
                    <a:schemeClr val="tx1"/>
                  </a:solidFill>
                </a:rPr>
                <a:t>iPad #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773477" y="491429"/>
            <a:ext cx="18259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iPad Driver’s License</a:t>
            </a:r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559" y="359895"/>
            <a:ext cx="2320908" cy="315616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97" y="3516064"/>
            <a:ext cx="2320908" cy="315616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766" y="3516064"/>
            <a:ext cx="2320908" cy="315616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724" y="359895"/>
            <a:ext cx="2320908" cy="315616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8724" y="3516064"/>
            <a:ext cx="2320908" cy="3156169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603426" y="491429"/>
            <a:ext cx="18259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iPad Driver’s License</a:t>
            </a:r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91684" y="491429"/>
            <a:ext cx="195257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iPad Driver’s License</a:t>
            </a:r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3477" y="3609616"/>
            <a:ext cx="18259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iPad Driver’s License</a:t>
            </a:r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03426" y="3609616"/>
            <a:ext cx="18259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iPad Driver’s License</a:t>
            </a:r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18285" y="3609616"/>
            <a:ext cx="18259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iPad Driver’s License</a:t>
            </a:r>
            <a:endParaRPr 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0766" y="85375"/>
            <a:ext cx="602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Front</a:t>
            </a:r>
            <a:endParaRPr lang="en-US" sz="800" dirty="0"/>
          </a:p>
        </p:txBody>
      </p:sp>
      <p:sp>
        <p:nvSpPr>
          <p:cNvPr id="35" name="Rectangle 34"/>
          <p:cNvSpPr/>
          <p:nvPr/>
        </p:nvSpPr>
        <p:spPr>
          <a:xfrm>
            <a:off x="3623924" y="1997452"/>
            <a:ext cx="1805474" cy="73896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Name: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iPad #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418285" y="1995234"/>
            <a:ext cx="1805474" cy="73896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Name: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iPad #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93975" y="5113002"/>
            <a:ext cx="1805474" cy="73896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Name: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iPad #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03426" y="5092843"/>
            <a:ext cx="1805474" cy="73896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Name: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iPad #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18285" y="5105884"/>
            <a:ext cx="1805474" cy="738963"/>
          </a:xfrm>
          <a:prstGeom prst="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Name: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iPad #</a:t>
            </a:r>
          </a:p>
        </p:txBody>
      </p:sp>
    </p:spTree>
    <p:extLst>
      <p:ext uri="{BB962C8B-B14F-4D97-AF65-F5344CB8AC3E}">
        <p14:creationId xmlns:p14="http://schemas.microsoft.com/office/powerpoint/2010/main" val="393999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73477" y="633462"/>
            <a:ext cx="182597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iPad Expectations</a:t>
            </a:r>
            <a:endParaRPr lang="en-US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88378" y="788534"/>
            <a:ext cx="15582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 </a:t>
            </a:r>
            <a:endParaRPr lang="en-US" sz="800" dirty="0"/>
          </a:p>
          <a:p>
            <a:r>
              <a:rPr lang="en-US" sz="800" dirty="0"/>
              <a:t>1. Hold the iPad with two hands.</a:t>
            </a:r>
          </a:p>
          <a:p>
            <a:r>
              <a:rPr lang="en-US" sz="800" dirty="0"/>
              <a:t>2. Place the iPad down carefully on the desk.</a:t>
            </a:r>
          </a:p>
          <a:p>
            <a:r>
              <a:rPr lang="en-US" sz="800" dirty="0"/>
              <a:t>3. Never leave the iPad on the floor.</a:t>
            </a:r>
          </a:p>
          <a:p>
            <a:r>
              <a:rPr lang="en-US" sz="800" dirty="0"/>
              <a:t>4. Keep food and drinks away from the iPad.</a:t>
            </a:r>
          </a:p>
          <a:p>
            <a:r>
              <a:rPr lang="en-US" sz="800" dirty="0"/>
              <a:t>5. Turn off the iPad screen when the </a:t>
            </a:r>
          </a:p>
          <a:p>
            <a:r>
              <a:rPr lang="en-US" sz="800" dirty="0"/>
              <a:t>    teacher talks.</a:t>
            </a:r>
          </a:p>
          <a:p>
            <a:r>
              <a:rPr lang="en-US" sz="800" dirty="0"/>
              <a:t>6. Use only apps you’ve been told to use.</a:t>
            </a:r>
          </a:p>
          <a:p>
            <a:r>
              <a:rPr lang="en-US" sz="800" dirty="0"/>
              <a:t>7. Do not add or delete apps.</a:t>
            </a:r>
          </a:p>
          <a:p>
            <a:r>
              <a:rPr lang="en-US" sz="800" dirty="0"/>
              <a:t>8. Keep personal information </a:t>
            </a:r>
            <a:br>
              <a:rPr lang="en-US" sz="800" dirty="0"/>
            </a:br>
            <a:r>
              <a:rPr lang="en-US" sz="800" dirty="0"/>
              <a:t>    private – only use first name.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603426" y="788534"/>
            <a:ext cx="15582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 </a:t>
            </a:r>
            <a:endParaRPr lang="en-US" sz="800" dirty="0"/>
          </a:p>
          <a:p>
            <a:r>
              <a:rPr lang="en-US" sz="800" dirty="0"/>
              <a:t>1. Hold the iPad with two hands.</a:t>
            </a:r>
          </a:p>
          <a:p>
            <a:r>
              <a:rPr lang="en-US" sz="800" dirty="0"/>
              <a:t>2. Place the iPad down carefully on the desk.</a:t>
            </a:r>
          </a:p>
          <a:p>
            <a:r>
              <a:rPr lang="en-US" sz="800" dirty="0"/>
              <a:t>3. Never leave the iPad on the floor.</a:t>
            </a:r>
          </a:p>
          <a:p>
            <a:r>
              <a:rPr lang="en-US" sz="800" dirty="0"/>
              <a:t>4. Keep food and drinks away from the iPad.</a:t>
            </a:r>
          </a:p>
          <a:p>
            <a:r>
              <a:rPr lang="en-US" sz="800" dirty="0"/>
              <a:t>5. Turn off the iPad screen when the </a:t>
            </a:r>
          </a:p>
          <a:p>
            <a:r>
              <a:rPr lang="en-US" sz="800" dirty="0"/>
              <a:t>    teacher talks.</a:t>
            </a:r>
          </a:p>
          <a:p>
            <a:r>
              <a:rPr lang="en-US" sz="800" dirty="0"/>
              <a:t>6. Use only apps you’ve been told to use.</a:t>
            </a:r>
          </a:p>
          <a:p>
            <a:r>
              <a:rPr lang="en-US" sz="800" dirty="0"/>
              <a:t>7. Do not add or delete apps.</a:t>
            </a:r>
          </a:p>
          <a:p>
            <a:r>
              <a:rPr lang="en-US" sz="800" dirty="0"/>
              <a:t>8. Keep personal information </a:t>
            </a:r>
            <a:br>
              <a:rPr lang="en-US" sz="800" dirty="0"/>
            </a:br>
            <a:r>
              <a:rPr lang="en-US" sz="800" dirty="0"/>
              <a:t>    private – only use first name.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418285" y="841893"/>
            <a:ext cx="15582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 </a:t>
            </a:r>
            <a:endParaRPr lang="en-US" sz="800" dirty="0"/>
          </a:p>
          <a:p>
            <a:r>
              <a:rPr lang="en-US" sz="800" dirty="0"/>
              <a:t>1. Hold the iPad with two hands.</a:t>
            </a:r>
          </a:p>
          <a:p>
            <a:r>
              <a:rPr lang="en-US" sz="800" dirty="0"/>
              <a:t>2. Place the iPad down carefully on the desk.</a:t>
            </a:r>
          </a:p>
          <a:p>
            <a:r>
              <a:rPr lang="en-US" sz="800" dirty="0"/>
              <a:t>3. Never leave the iPad on the floor.</a:t>
            </a:r>
          </a:p>
          <a:p>
            <a:r>
              <a:rPr lang="en-US" sz="800" dirty="0"/>
              <a:t>4. Keep food and drinks away from the iPad.</a:t>
            </a:r>
          </a:p>
          <a:p>
            <a:r>
              <a:rPr lang="en-US" sz="800" dirty="0"/>
              <a:t>5. Turn off the iPad screen when the </a:t>
            </a:r>
          </a:p>
          <a:p>
            <a:r>
              <a:rPr lang="en-US" sz="800" dirty="0"/>
              <a:t>    teacher talks.</a:t>
            </a:r>
          </a:p>
          <a:p>
            <a:r>
              <a:rPr lang="en-US" sz="800" dirty="0"/>
              <a:t>6. Use only apps you’ve been told to use.</a:t>
            </a:r>
          </a:p>
          <a:p>
            <a:r>
              <a:rPr lang="en-US" sz="800" dirty="0"/>
              <a:t>7. Do not add or delete apps.</a:t>
            </a:r>
          </a:p>
          <a:p>
            <a:r>
              <a:rPr lang="en-US" sz="800" dirty="0"/>
              <a:t>8. Keep personal information </a:t>
            </a:r>
            <a:br>
              <a:rPr lang="en-US" sz="800" dirty="0"/>
            </a:br>
            <a:r>
              <a:rPr lang="en-US" sz="800" dirty="0"/>
              <a:t>    private – only use first name.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37066" y="3907864"/>
            <a:ext cx="15582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 </a:t>
            </a:r>
            <a:endParaRPr lang="en-US" sz="800" dirty="0"/>
          </a:p>
          <a:p>
            <a:r>
              <a:rPr lang="en-US" sz="800" dirty="0"/>
              <a:t>1. Hold the iPad with two hands.</a:t>
            </a:r>
          </a:p>
          <a:p>
            <a:r>
              <a:rPr lang="en-US" sz="800" dirty="0"/>
              <a:t>2. Place the iPad down carefully on the desk.</a:t>
            </a:r>
          </a:p>
          <a:p>
            <a:r>
              <a:rPr lang="en-US" sz="800" dirty="0"/>
              <a:t>3. Never leave the iPad on the floor.</a:t>
            </a:r>
          </a:p>
          <a:p>
            <a:r>
              <a:rPr lang="en-US" sz="800" dirty="0"/>
              <a:t>4. Keep food and drinks away from the iPad.</a:t>
            </a:r>
          </a:p>
          <a:p>
            <a:r>
              <a:rPr lang="en-US" sz="800" dirty="0"/>
              <a:t>5. Turn off the iPad screen when the </a:t>
            </a:r>
          </a:p>
          <a:p>
            <a:r>
              <a:rPr lang="en-US" sz="800" dirty="0"/>
              <a:t>    teacher talks.</a:t>
            </a:r>
          </a:p>
          <a:p>
            <a:r>
              <a:rPr lang="en-US" sz="800" dirty="0"/>
              <a:t>6. Use only apps you’ve been told to use.</a:t>
            </a:r>
          </a:p>
          <a:p>
            <a:r>
              <a:rPr lang="en-US" sz="800" dirty="0"/>
              <a:t>7. Do not add or delete apps.</a:t>
            </a:r>
          </a:p>
          <a:p>
            <a:r>
              <a:rPr lang="en-US" sz="800" dirty="0"/>
              <a:t>8. Keep personal information </a:t>
            </a:r>
            <a:br>
              <a:rPr lang="en-US" sz="800" dirty="0"/>
            </a:br>
            <a:r>
              <a:rPr lang="en-US" sz="800" dirty="0"/>
              <a:t>    private – only use first name.</a:t>
            </a:r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03426" y="3907864"/>
            <a:ext cx="15582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 </a:t>
            </a:r>
            <a:endParaRPr lang="en-US" sz="800" dirty="0"/>
          </a:p>
          <a:p>
            <a:r>
              <a:rPr lang="en-US" sz="800" dirty="0"/>
              <a:t>1. Hold the iPad with two hands.</a:t>
            </a:r>
          </a:p>
          <a:p>
            <a:r>
              <a:rPr lang="en-US" sz="800" dirty="0"/>
              <a:t>2. Place the iPad down carefully on the desk.</a:t>
            </a:r>
          </a:p>
          <a:p>
            <a:r>
              <a:rPr lang="en-US" sz="800" dirty="0"/>
              <a:t>3. Never leave the iPad on the floor.</a:t>
            </a:r>
          </a:p>
          <a:p>
            <a:r>
              <a:rPr lang="en-US" sz="800" dirty="0"/>
              <a:t>4. Keep food and drinks away from the iPad.</a:t>
            </a:r>
          </a:p>
          <a:p>
            <a:r>
              <a:rPr lang="en-US" sz="800" dirty="0"/>
              <a:t>5. Turn off the iPad screen when the </a:t>
            </a:r>
          </a:p>
          <a:p>
            <a:r>
              <a:rPr lang="en-US" sz="800" dirty="0"/>
              <a:t>    teacher talks.</a:t>
            </a:r>
          </a:p>
          <a:p>
            <a:r>
              <a:rPr lang="en-US" sz="800" dirty="0"/>
              <a:t>6. Use only apps you’ve been told to use.</a:t>
            </a:r>
          </a:p>
          <a:p>
            <a:r>
              <a:rPr lang="en-US" sz="800" dirty="0"/>
              <a:t>7. Do not add or delete apps.</a:t>
            </a:r>
          </a:p>
          <a:p>
            <a:r>
              <a:rPr lang="en-US" sz="800" dirty="0"/>
              <a:t>8. Keep personal information </a:t>
            </a:r>
            <a:br>
              <a:rPr lang="en-US" sz="800" dirty="0"/>
            </a:br>
            <a:r>
              <a:rPr lang="en-US" sz="800" dirty="0"/>
              <a:t>    private – only use first name.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60978" y="3917393"/>
            <a:ext cx="15582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i="1" dirty="0"/>
              <a:t> </a:t>
            </a:r>
            <a:endParaRPr lang="en-US" sz="800" dirty="0"/>
          </a:p>
          <a:p>
            <a:r>
              <a:rPr lang="en-US" sz="800" dirty="0"/>
              <a:t>1. Hold the iPad with two hands.</a:t>
            </a:r>
          </a:p>
          <a:p>
            <a:r>
              <a:rPr lang="en-US" sz="800" dirty="0"/>
              <a:t>2. Place the iPad down carefully on the desk.</a:t>
            </a:r>
          </a:p>
          <a:p>
            <a:r>
              <a:rPr lang="en-US" sz="800" dirty="0"/>
              <a:t>3. Never leave the iPad on the floor.</a:t>
            </a:r>
          </a:p>
          <a:p>
            <a:r>
              <a:rPr lang="en-US" sz="800" dirty="0"/>
              <a:t>4. Keep food and drinks away from the iPad.</a:t>
            </a:r>
          </a:p>
          <a:p>
            <a:r>
              <a:rPr lang="en-US" sz="800" dirty="0"/>
              <a:t>5. Turn off the iPad screen when the </a:t>
            </a:r>
          </a:p>
          <a:p>
            <a:r>
              <a:rPr lang="en-US" sz="800" dirty="0"/>
              <a:t>    teacher talks.</a:t>
            </a:r>
          </a:p>
          <a:p>
            <a:r>
              <a:rPr lang="en-US" sz="800" dirty="0"/>
              <a:t>6. Use only apps you’ve been told to use.</a:t>
            </a:r>
          </a:p>
          <a:p>
            <a:r>
              <a:rPr lang="en-US" sz="800" dirty="0"/>
              <a:t>7. Do not add or delete apps.</a:t>
            </a:r>
          </a:p>
          <a:p>
            <a:r>
              <a:rPr lang="en-US" sz="800" dirty="0"/>
              <a:t>8. Keep personal information </a:t>
            </a:r>
            <a:br>
              <a:rPr lang="en-US" sz="800" dirty="0"/>
            </a:br>
            <a:r>
              <a:rPr lang="en-US" sz="800" dirty="0"/>
              <a:t>    private – only use first name.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03426" y="634645"/>
            <a:ext cx="1544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iPad Expectations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60978" y="645317"/>
            <a:ext cx="1544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iPad Expectations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37066" y="3763504"/>
            <a:ext cx="1544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iPad Expectations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617656" y="3753975"/>
            <a:ext cx="1544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iPad Expectations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18285" y="3763504"/>
            <a:ext cx="1544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iPad Expectations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0766" y="85375"/>
            <a:ext cx="602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Back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3493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63</Words>
  <Application>Microsoft Office PowerPoint</Application>
  <PresentationFormat>On-screen Show (4:3)</PresentationFormat>
  <Paragraphs>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Bailey</dc:creator>
  <cp:lastModifiedBy>Stephanchick, Diane</cp:lastModifiedBy>
  <cp:revision>9</cp:revision>
  <cp:lastPrinted>2013-03-26T21:50:22Z</cp:lastPrinted>
  <dcterms:created xsi:type="dcterms:W3CDTF">2013-02-12T19:46:32Z</dcterms:created>
  <dcterms:modified xsi:type="dcterms:W3CDTF">2014-02-06T16:29:03Z</dcterms:modified>
</cp:coreProperties>
</file>